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38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E2A06B-AA5C-4B6A-9C5D-CD26DB8EA47D}" type="datetimeFigureOut">
              <a:rPr lang="en-ZA" smtClean="0"/>
              <a:t>2023/04/28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E76D7F-33B1-48C1-8171-F7648F40E9B0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338" y="3415683"/>
            <a:ext cx="6172200" cy="1371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IN" dirty="0" smtClean="0"/>
              <a:t>                     DEPT OF LIFE SCIENCE </a:t>
            </a:r>
          </a:p>
          <a:p>
            <a:r>
              <a:rPr lang="en-IN" dirty="0" smtClean="0"/>
              <a:t>                 KUPPAM DEGREE COLLEGE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5710" y="1245158"/>
            <a:ext cx="6172200" cy="1894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IN" cap="none" dirty="0" smtClean="0">
                <a:ln/>
                <a:solidFill>
                  <a:schemeClr val="accent3"/>
                </a:solidFill>
              </a:rPr>
              <a:t>Coordination chemistry</a:t>
            </a:r>
            <a:endParaRPr lang="en-IN" cap="none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9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3/2014/09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9726" y="404253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“stereo” isomers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possible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An analogy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chirality, molecules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rotate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9726" y="1124744"/>
            <a:ext cx="1478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Enantiomers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335" y="1556792"/>
            <a:ext cx="365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Non-superimposable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4" descr="FG25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176" y="1945518"/>
            <a:ext cx="4719555" cy="44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3/2014/10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48625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NOMENCLATURE FOR COORDINATION COMPOUNDS</a:t>
            </a:r>
            <a:endParaRPr lang="en-ZA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748735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Cotton, Wilkinson and </a:t>
            </a:r>
            <a:r>
              <a:rPr lang="en-ZA" sz="2000" dirty="0" err="1" smtClean="0">
                <a:latin typeface="Times New Roman" pitchFamily="18" charset="0"/>
                <a:cs typeface="Times New Roman" pitchFamily="18" charset="0"/>
              </a:rPr>
              <a:t>Gaus</a:t>
            </a:r>
            <a:r>
              <a:rPr lang="en-ZA" sz="2000" dirty="0" smtClean="0">
                <a:latin typeface="Times New Roman" pitchFamily="18" charset="0"/>
                <a:cs typeface="Times New Roman" pitchFamily="18" charset="0"/>
              </a:rPr>
              <a:t>, p 178- 183</a:t>
            </a:r>
            <a:endParaRPr lang="en-Z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273129" cy="39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727"/>
            <a:ext cx="7704856" cy="609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5" y="135157"/>
            <a:ext cx="7758385" cy="631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3/2014/13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3" y="148924"/>
            <a:ext cx="7811913" cy="625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2656"/>
            <a:ext cx="8753614" cy="58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3" y="144463"/>
            <a:ext cx="7451873" cy="614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7" y="118745"/>
            <a:ext cx="7578365" cy="291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7" y="3007362"/>
            <a:ext cx="7171619" cy="338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" y="144461"/>
            <a:ext cx="8171953" cy="394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9650"/>
            <a:ext cx="8171953" cy="105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8138326" cy="142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5148"/>
            <a:ext cx="7704856" cy="597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780673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coordination compound, sometimes called a coordination complex, contains a central metal atom or ion surrounded by a number of oppositely charged ions or neutral molecules (possessing lone pairs of electrons) which are known as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84482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ligand is capable of forming more than one bond with the central metal atom or ion, then ring structures are produced which are known as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chelates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ring forming groups are described as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chelating agents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polydentate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ligands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292494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coordination number of the central metal atom or ion is the total number of sites occupied by ligands. Note: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bidentate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ligand uses two sites, a tridentate three sites etc.</a:t>
            </a:r>
          </a:p>
        </p:txBody>
      </p:sp>
      <p:pic>
        <p:nvPicPr>
          <p:cNvPr id="19" name="Picture 4" descr="FG25_02_02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597" y="3949735"/>
            <a:ext cx="6446440" cy="23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3/2014/19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5" y="144462"/>
            <a:ext cx="7974409" cy="28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2780927"/>
            <a:ext cx="8202017" cy="347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2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3/2014/20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1" y="581153"/>
            <a:ext cx="8531993" cy="97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87433"/>
            <a:ext cx="8424937" cy="53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2087" y="2291024"/>
            <a:ext cx="3315957" cy="1014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7200" dirty="0" smtClean="0">
                <a:latin typeface="Bodoni MT Black" panose="02070A03080606020203" pitchFamily="18" charset="0"/>
              </a:rPr>
              <a:t>T</a:t>
            </a:r>
            <a:r>
              <a:rPr lang="en-IN" dirty="0" smtClean="0">
                <a:latin typeface="Bodoni MT Black" panose="02070A03080606020203" pitchFamily="18" charset="0"/>
              </a:rPr>
              <a:t>HANK YOU</a:t>
            </a:r>
            <a:endParaRPr lang="en-IN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41579"/>
              </p:ext>
            </p:extLst>
          </p:nvPr>
        </p:nvGraphicFramePr>
        <p:xfrm>
          <a:off x="755575" y="620688"/>
          <a:ext cx="7632850" cy="2592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4"/>
                <a:gridCol w="1396956"/>
                <a:gridCol w="1526570"/>
                <a:gridCol w="1526570"/>
                <a:gridCol w="152657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formula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Lewis base/ligand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Lewis acid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Donor atom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Coordination number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[Zn(CN)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[PtCl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[Ni(NH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350100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LIGANDS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943" y="397758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MONODENTATE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3776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ligands donate one pair of electrons to the metal atom.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4797337"/>
            <a:ext cx="6125019" cy="12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99308" y="5733256"/>
            <a:ext cx="274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1025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amine               methylamine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3/2014/03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57599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BIDENTATE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6470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Ligands that contain two of more atoms, each of which can simultaneously form two-electron donor bonds to the same metal 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ligands are also called chelate ligands.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23" y="2180307"/>
            <a:ext cx="18002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32260"/>
            <a:ext cx="1428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3018110"/>
            <a:ext cx="453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ethylenediamine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(en)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oxalato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(ox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71703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MULTIDENTATE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13" y="4149080"/>
            <a:ext cx="489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Diethylenetetramine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EDTA, etc.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3276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 isomers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7977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Isomers can produce different ions in solution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157988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[PtCl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]Br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 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PtBr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en-US" sz="20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3028" y="2148290"/>
            <a:ext cx="2606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68014" y="2564904"/>
            <a:ext cx="727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 term, “same stoichiometry, different arrangement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67544" y="2996952"/>
            <a:ext cx="5237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compounds with formula Co(NH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014" y="3545522"/>
            <a:ext cx="2465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19200" y="4058315"/>
            <a:ext cx="1547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[Co(NH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771800" y="4058315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[Cr(NH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72000" y="4058315"/>
            <a:ext cx="144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[Co(CN)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972200" y="4058315"/>
            <a:ext cx="1366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[Cr(CN)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14" y="4653136"/>
            <a:ext cx="194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Linkage isomers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014" y="5085184"/>
            <a:ext cx="511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nitrito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possible.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FG25_04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476672"/>
            <a:ext cx="52784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333345"/>
            <a:ext cx="2194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764704"/>
            <a:ext cx="8439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is the same but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3-D space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different e.g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square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give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isomers.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27" y="1472590"/>
            <a:ext cx="2916992" cy="25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09" y="1700808"/>
            <a:ext cx="3036366" cy="22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6980" y="4149080"/>
            <a:ext cx="66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hexacoordinate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other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FG25_06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04664"/>
            <a:ext cx="6096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CHEM210/Chapter 3/2014/08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M(X)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there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meridian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isomers.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27649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2635746" cy="235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G25_06_02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432" y="3669461"/>
            <a:ext cx="4767064" cy="25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4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423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Coordination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nonomimi</dc:creator>
  <cp:lastModifiedBy>Windows User</cp:lastModifiedBy>
  <cp:revision>3</cp:revision>
  <dcterms:modified xsi:type="dcterms:W3CDTF">2023-04-28T06:02:25Z</dcterms:modified>
</cp:coreProperties>
</file>