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7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958A0F2-406F-4EA5-A4F6-E4ACCD55A485}" type="datetimeFigureOut">
              <a:rPr lang="en-IN" smtClean="0"/>
              <a:t>28-04-2023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CAE4D88-0867-45E7-96E6-DD533C760097}" type="slidenum">
              <a:rPr lang="en-IN" smtClean="0"/>
              <a:t>‹#›</a:t>
            </a:fld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537448" cy="286816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N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CARBOHYDRATES</a:t>
            </a:r>
            <a:endParaRPr lang="en-IN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780928"/>
            <a:ext cx="6400800" cy="1219200"/>
          </a:xfrm>
        </p:spPr>
        <p:txBody>
          <a:bodyPr>
            <a:normAutofit/>
          </a:bodyPr>
          <a:lstStyle/>
          <a:p>
            <a:pPr algn="r"/>
            <a:r>
              <a:rPr lang="en-IN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Dept</a:t>
            </a:r>
            <a:r>
              <a:rPr lang="en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of  Life Science</a:t>
            </a:r>
          </a:p>
          <a:p>
            <a:pPr algn="r"/>
            <a:r>
              <a:rPr lang="en-IN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Kuppam</a:t>
            </a:r>
            <a:r>
              <a:rPr lang="en-IN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Arial Narrow" panose="020B0606020202030204" pitchFamily="34" charset="0"/>
              </a:rPr>
              <a:t> Degree College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0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8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89061" cy="686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00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52002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3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245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7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84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4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0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78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                     </a:t>
            </a:r>
          </a:p>
          <a:p>
            <a:pPr marL="0" indent="0">
              <a:buNone/>
            </a:pPr>
            <a:r>
              <a:rPr lang="en-IN" dirty="0" smtClean="0"/>
              <a:t>                       </a:t>
            </a:r>
            <a:r>
              <a:rPr lang="en-IN" sz="60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THANK YOU</a:t>
            </a:r>
            <a:endParaRPr lang="en-IN" sz="60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430" y="0"/>
            <a:ext cx="9155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1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2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0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7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3696" cy="684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4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33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188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12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371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55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110</TotalTime>
  <Words>12</Words>
  <Application>Microsoft Office PowerPoint</Application>
  <PresentationFormat>On-screen Show (4:3)</PresentationFormat>
  <Paragraphs>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Waveform</vt:lpstr>
      <vt:lpstr>CARBOHYDRATES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2023-04-27T08:23:39Z</dcterms:created>
  <dcterms:modified xsi:type="dcterms:W3CDTF">2023-04-28T04:58:45Z</dcterms:modified>
</cp:coreProperties>
</file>